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17" r:id="rId3"/>
    <p:sldId id="318" r:id="rId4"/>
    <p:sldId id="319" r:id="rId5"/>
    <p:sldId id="320" r:id="rId6"/>
    <p:sldId id="334" r:id="rId7"/>
    <p:sldId id="335" r:id="rId8"/>
    <p:sldId id="289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295" r:id="rId23"/>
    <p:sldId id="336" r:id="rId24"/>
    <p:sldId id="33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3515" autoAdjust="0"/>
  </p:normalViewPr>
  <p:slideViewPr>
    <p:cSldViewPr>
      <p:cViewPr varScale="1">
        <p:scale>
          <a:sx n="109" d="100"/>
          <a:sy n="109" d="100"/>
        </p:scale>
        <p:origin x="11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5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Typo intolerant!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9144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Capitalization and punctuation must be precise!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NOT 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assigns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en-US" sz="3200" dirty="0" smtClean="0"/>
              <a:t>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8862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x = 6;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Statements happen in order.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x + 1;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OK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= assigns a 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Survey feedback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Meta-Discussion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 vs. Math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</a:t>
            </a:r>
            <a:r>
              <a:rPr lang="en-US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endParaRPr lang="en-US" b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Who started?</a:t>
            </a:r>
          </a:p>
          <a:p>
            <a:r>
              <a:rPr lang="en-US" dirty="0" smtClean="0"/>
              <a:t>Who finished?</a:t>
            </a:r>
          </a:p>
          <a:p>
            <a:endParaRPr lang="en-US" dirty="0"/>
          </a:p>
          <a:p>
            <a:r>
              <a:rPr lang="en-US" dirty="0" smtClean="0"/>
              <a:t>Slack</a:t>
            </a:r>
          </a:p>
          <a:p>
            <a:pPr lvl="1"/>
            <a:r>
              <a:rPr lang="en-US" dirty="0" smtClean="0"/>
              <a:t>#cs181_handin</a:t>
            </a:r>
          </a:p>
          <a:p>
            <a:pPr lvl="1"/>
            <a:r>
              <a:rPr lang="en-US" dirty="0" smtClean="0"/>
              <a:t>#cs181_help</a:t>
            </a:r>
          </a:p>
          <a:p>
            <a:pPr lvl="1"/>
            <a:r>
              <a:rPr lang="en-US" dirty="0" smtClean="0"/>
              <a:t>#cs181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err="1" smtClean="0"/>
              <a:t>Handin</a:t>
            </a:r>
            <a:r>
              <a:rPr lang="en-US" dirty="0" smtClean="0"/>
              <a:t>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Survey: Hopes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program</a:t>
            </a:r>
          </a:p>
          <a:p>
            <a:r>
              <a:rPr lang="en-US" dirty="0" smtClean="0"/>
              <a:t>Make games</a:t>
            </a:r>
          </a:p>
          <a:p>
            <a:r>
              <a:rPr lang="en-US" dirty="0" smtClean="0"/>
              <a:t>Grow my game dev network</a:t>
            </a:r>
          </a:p>
          <a:p>
            <a:r>
              <a:rPr lang="en-US" dirty="0" smtClean="0"/>
              <a:t>Increase diversity in game </a:t>
            </a:r>
            <a:r>
              <a:rPr lang="en-US" dirty="0" err="1" smtClean="0"/>
              <a:t>dev</a:t>
            </a:r>
            <a:endParaRPr lang="en-US" dirty="0" smtClean="0"/>
          </a:p>
          <a:p>
            <a:r>
              <a:rPr lang="en-US" dirty="0" smtClean="0"/>
              <a:t>Decide if I want to learn more programming</a:t>
            </a:r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Survey: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don’t know how to program / I’ll be bad at it</a:t>
            </a:r>
          </a:p>
          <a:p>
            <a:r>
              <a:rPr lang="en-US" dirty="0" smtClean="0"/>
              <a:t>Poor </a:t>
            </a:r>
            <a:r>
              <a:rPr lang="en-US" dirty="0" smtClean="0"/>
              <a:t>time management  /  too much work</a:t>
            </a:r>
          </a:p>
          <a:p>
            <a:r>
              <a:rPr lang="en-US" dirty="0" smtClean="0"/>
              <a:t>Group </a:t>
            </a:r>
            <a:r>
              <a:rPr lang="en-US" dirty="0" smtClean="0"/>
              <a:t>work may be challenging</a:t>
            </a:r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0-1 semester</a:t>
            </a:r>
          </a:p>
          <a:p>
            <a:endParaRPr lang="en-US" dirty="0"/>
          </a:p>
          <a:p>
            <a:r>
              <a:rPr lang="en-US" dirty="0" smtClean="0"/>
              <a:t>I’ll survey you and gauge speed accordingly</a:t>
            </a:r>
          </a:p>
          <a:p>
            <a:pPr lvl="1"/>
            <a:r>
              <a:rPr lang="en-US" dirty="0" smtClean="0"/>
              <a:t>6-8 hours per week, consistently</a:t>
            </a:r>
          </a:p>
          <a:p>
            <a:pPr lvl="1"/>
            <a:endParaRPr lang="en-US" dirty="0"/>
          </a:p>
          <a:p>
            <a:r>
              <a:rPr lang="en-US" dirty="0" smtClean="0"/>
              <a:t>Challenge by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3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preferences</a:t>
            </a:r>
          </a:p>
          <a:p>
            <a:pPr lvl="1"/>
            <a:r>
              <a:rPr lang="en-US" dirty="0" smtClean="0"/>
              <a:t>1/3 interested in doing only group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1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articles Ira sent out</a:t>
            </a:r>
          </a:p>
          <a:p>
            <a:endParaRPr lang="en-US" dirty="0" smtClean="0"/>
          </a:p>
          <a:p>
            <a:r>
              <a:rPr lang="en-US" dirty="0" smtClean="0"/>
              <a:t>Pair up, discuss, share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and programming look similar, but aren’t the same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7755</TotalTime>
  <Words>818</Words>
  <Application>Microsoft Office PowerPoint</Application>
  <PresentationFormat>On-screen Show (4:3)</PresentationFormat>
  <Paragraphs>203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Verdana</vt:lpstr>
      <vt:lpstr>Wingdings</vt:lpstr>
      <vt:lpstr>Wingdings 2</vt:lpstr>
      <vt:lpstr>Wingdings 3</vt:lpstr>
      <vt:lpstr>Module</vt:lpstr>
      <vt:lpstr>Women in Game Programming</vt:lpstr>
      <vt:lpstr>Overview</vt:lpstr>
      <vt:lpstr>Learn a Name</vt:lpstr>
      <vt:lpstr>Enrollment Survey: Hopes</vt:lpstr>
      <vt:lpstr>Enrollment Survey: Worries</vt:lpstr>
      <vt:lpstr>Experience</vt:lpstr>
      <vt:lpstr>Group Work</vt:lpstr>
      <vt:lpstr>Meta-Discussion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Programming</vt:lpstr>
      <vt:lpstr>Variables</vt:lpstr>
      <vt:lpstr>Growth Mindset Reminder</vt:lpstr>
      <vt:lpstr>Project 0</vt:lpstr>
      <vt:lpstr>Project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80</cp:revision>
  <dcterms:created xsi:type="dcterms:W3CDTF">2013-08-30T15:25:05Z</dcterms:created>
  <dcterms:modified xsi:type="dcterms:W3CDTF">2019-09-09T07:08:25Z</dcterms:modified>
</cp:coreProperties>
</file>