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17" r:id="rId3"/>
    <p:sldId id="318" r:id="rId4"/>
    <p:sldId id="319" r:id="rId5"/>
    <p:sldId id="320" r:id="rId6"/>
    <p:sldId id="334" r:id="rId7"/>
    <p:sldId id="335" r:id="rId8"/>
    <p:sldId id="289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295" r:id="rId23"/>
    <p:sldId id="336" r:id="rId24"/>
    <p:sldId id="33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3515" autoAdjust="0"/>
  </p:normalViewPr>
  <p:slideViewPr>
    <p:cSldViewPr>
      <p:cViewPr varScale="1">
        <p:scale>
          <a:sx n="109" d="100"/>
          <a:sy n="109" d="100"/>
        </p:scale>
        <p:origin x="11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57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all the statements exist at the same time, in any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the</a:t>
            </a:r>
            <a:r>
              <a:rPr lang="en-US" baseline="0" dirty="0" smtClean="0"/>
              <a:t> equal sign is a statement of fact.</a:t>
            </a:r>
          </a:p>
          <a:p>
            <a:r>
              <a:rPr lang="en-US" baseline="0" dirty="0" smtClean="0"/>
              <a:t>In programming, the equal sign is a direction to the computer to do something (assign a value to a variable). T</a:t>
            </a:r>
            <a:r>
              <a:rPr lang="en-US" dirty="0" smtClean="0"/>
              <a:t>he two statements</a:t>
            </a:r>
            <a:r>
              <a:rPr lang="en-US" baseline="0" dirty="0" smtClean="0"/>
              <a:t> direct the computer to:</a:t>
            </a:r>
          </a:p>
          <a:p>
            <a:r>
              <a:rPr lang="en-US" baseline="0" dirty="0" smtClean="0"/>
              <a:t>Make x equal to 5. Then,</a:t>
            </a:r>
          </a:p>
          <a:p>
            <a:r>
              <a:rPr lang="en-US" baseline="0" dirty="0" smtClean="0"/>
              <a:t>Evaluate x + 1. Then, take that result and make x equal to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problem! In programming, the right side of the equal sign is evaluated first, and then the result is assigned to the variable on the left.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the</a:t>
            </a:r>
            <a:r>
              <a:rPr lang="en-US" baseline="0" dirty="0" smtClean="0"/>
              <a:t> equal sign is a statement of fact.</a:t>
            </a:r>
          </a:p>
          <a:p>
            <a:r>
              <a:rPr lang="en-US" baseline="0" dirty="0" smtClean="0"/>
              <a:t>In programming, the equal sign is a direction to the computer to do something (assign a value to a variable). T</a:t>
            </a:r>
            <a:r>
              <a:rPr lang="en-US" dirty="0" smtClean="0"/>
              <a:t>he two statements</a:t>
            </a:r>
            <a:r>
              <a:rPr lang="en-US" baseline="0" dirty="0" smtClean="0"/>
              <a:t> direct the computer to:</a:t>
            </a:r>
          </a:p>
          <a:p>
            <a:r>
              <a:rPr lang="en-US" baseline="0" dirty="0" smtClean="0"/>
              <a:t>Make x equal to 5. Then,</a:t>
            </a:r>
          </a:p>
          <a:p>
            <a:r>
              <a:rPr lang="en-US" baseline="0" dirty="0" smtClean="0"/>
              <a:t>Evaluate x + 1. Then, take that result and make x equal to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problem! In programming, the right side of the equal sign is evaluated first, and then the result is assigned to the variable on the left.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x equal to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5 equal to x, which isn’t possible because 5 is a static number that can’t change.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programming, the second statement</a:t>
            </a:r>
            <a:r>
              <a:rPr lang="en-US" baseline="0" dirty="0" smtClean="0"/>
              <a:t> directs the computer to:</a:t>
            </a:r>
          </a:p>
          <a:p>
            <a:r>
              <a:rPr lang="en-US" baseline="0" dirty="0" smtClean="0"/>
              <a:t>Make 5 equal to x, which isn’t possible because 5 is a static number that can’t change.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Math, all the statements exist at the same time, in any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035314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Women in</a:t>
            </a:r>
            <a:br>
              <a:rPr lang="en-US" sz="5400" dirty="0" smtClean="0"/>
            </a:br>
            <a:r>
              <a:rPr lang="en-US" sz="5400" smtClean="0"/>
              <a:t>Game Programming</a:t>
            </a:r>
            <a:endParaRPr lang="en-US" sz="5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Typo intolerant!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9144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Capitalization and punctuation must be precise!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5 = x;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noProof="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5 = 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5 = x;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noProof="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noProof="0" dirty="0" smtClean="0"/>
              <a:t>NOT OK!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assigns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en-US" sz="3200" dirty="0" smtClean="0"/>
              <a:t>value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Statements coexist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Statements coexist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8862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x = 6;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b="1" dirty="0" smtClean="0"/>
              <a:t>Statements happen in order.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x + 1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657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Math:</a:t>
            </a:r>
          </a:p>
          <a:p>
            <a:pPr>
              <a:buNone/>
            </a:pPr>
            <a:r>
              <a:rPr lang="en-US" dirty="0" smtClean="0"/>
              <a:t>x = 5</a:t>
            </a:r>
          </a:p>
          <a:p>
            <a:pPr>
              <a:buNone/>
            </a:pPr>
            <a:r>
              <a:rPr lang="en-US" dirty="0" smtClean="0"/>
              <a:t>x = x + 1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 OK!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775191"/>
            <a:ext cx="3657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5;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= x + 1;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OK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= assigns a value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Survey feedback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Meta-Discussion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Programming  vs. Math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Project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of code are executed in order</a:t>
            </a:r>
          </a:p>
          <a:p>
            <a:endParaRPr lang="en-US" dirty="0" smtClean="0"/>
          </a:p>
          <a:p>
            <a:r>
              <a:rPr lang="en-US" dirty="0" smtClean="0"/>
              <a:t>= is an assignment operator</a:t>
            </a:r>
          </a:p>
          <a:p>
            <a:endParaRPr lang="en-US" dirty="0" smtClean="0"/>
          </a:p>
          <a:p>
            <a:r>
              <a:rPr lang="en-US" dirty="0" smtClean="0"/>
              <a:t>Programming is typo-intolerant</a:t>
            </a:r>
          </a:p>
          <a:p>
            <a:pPr lvl="1"/>
            <a:r>
              <a:rPr lang="en-US" dirty="0" smtClean="0"/>
              <a:t>You have to say the magic words exactly right</a:t>
            </a:r>
            <a:br>
              <a:rPr lang="en-US" dirty="0" smtClean="0"/>
            </a:br>
            <a:r>
              <a:rPr lang="en-US" dirty="0" smtClean="0"/>
              <a:t>for the spell to 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hold information</a:t>
            </a:r>
          </a:p>
          <a:p>
            <a:endParaRPr lang="en-US" dirty="0" smtClean="0"/>
          </a:p>
          <a:p>
            <a:r>
              <a:rPr lang="en-US" dirty="0" smtClean="0"/>
              <a:t>Variables can change value while the program is executing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</a:t>
            </a:r>
            <a:r>
              <a:rPr lang="en-US" b="0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endParaRPr lang="en-US" b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Who started?</a:t>
            </a:r>
          </a:p>
          <a:p>
            <a:r>
              <a:rPr lang="en-US" dirty="0" smtClean="0"/>
              <a:t>Who finished?</a:t>
            </a:r>
          </a:p>
          <a:p>
            <a:endParaRPr lang="en-US" dirty="0"/>
          </a:p>
          <a:p>
            <a:r>
              <a:rPr lang="en-US" dirty="0" smtClean="0"/>
              <a:t>Slack</a:t>
            </a:r>
          </a:p>
          <a:p>
            <a:pPr lvl="1"/>
            <a:r>
              <a:rPr lang="en-US" dirty="0" smtClean="0"/>
              <a:t>#cs181_handin</a:t>
            </a:r>
          </a:p>
          <a:p>
            <a:pPr lvl="1"/>
            <a:r>
              <a:rPr lang="en-US" dirty="0" smtClean="0"/>
              <a:t>#cs181_help</a:t>
            </a:r>
          </a:p>
          <a:p>
            <a:pPr lvl="1"/>
            <a:r>
              <a:rPr lang="en-US" dirty="0" smtClean="0"/>
              <a:t>#cs181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6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err="1" smtClean="0"/>
              <a:t>Handin</a:t>
            </a:r>
            <a:r>
              <a:rPr lang="en-US" dirty="0" smtClean="0"/>
              <a:t> spreadsheet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54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a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 up</a:t>
            </a:r>
          </a:p>
          <a:p>
            <a:r>
              <a:rPr lang="en-US" dirty="0" smtClean="0"/>
              <a:t>Learn the name of someone you don’t know</a:t>
            </a:r>
          </a:p>
          <a:p>
            <a:r>
              <a:rPr lang="en-US" dirty="0" smtClean="0"/>
              <a:t>Sit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Survey: Hopes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program</a:t>
            </a:r>
          </a:p>
          <a:p>
            <a:r>
              <a:rPr lang="en-US" dirty="0" smtClean="0"/>
              <a:t>Make games</a:t>
            </a:r>
          </a:p>
          <a:p>
            <a:r>
              <a:rPr lang="en-US" dirty="0" smtClean="0"/>
              <a:t>Grow my game dev network</a:t>
            </a:r>
          </a:p>
          <a:p>
            <a:r>
              <a:rPr lang="en-US" dirty="0" smtClean="0"/>
              <a:t>Increase diversity in game </a:t>
            </a:r>
            <a:r>
              <a:rPr lang="en-US" dirty="0" err="1" smtClean="0"/>
              <a:t>dev</a:t>
            </a:r>
            <a:endParaRPr lang="en-US" dirty="0" smtClean="0"/>
          </a:p>
          <a:p>
            <a:r>
              <a:rPr lang="en-US" dirty="0" smtClean="0"/>
              <a:t>Decide if I want to learn more programming</a:t>
            </a:r>
          </a:p>
        </p:txBody>
      </p:sp>
    </p:spTree>
    <p:extLst>
      <p:ext uri="{BB962C8B-B14F-4D97-AF65-F5344CB8AC3E}">
        <p14:creationId xmlns:p14="http://schemas.microsoft.com/office/powerpoint/2010/main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Survey: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don’t know how to program / I’ll be bad at it</a:t>
            </a:r>
          </a:p>
          <a:p>
            <a:r>
              <a:rPr lang="en-US" dirty="0" smtClean="0"/>
              <a:t>Poor </a:t>
            </a:r>
            <a:r>
              <a:rPr lang="en-US" dirty="0" smtClean="0"/>
              <a:t>time management  /  too much work</a:t>
            </a:r>
          </a:p>
          <a:p>
            <a:r>
              <a:rPr lang="en-US" dirty="0" smtClean="0"/>
              <a:t>Group </a:t>
            </a:r>
            <a:r>
              <a:rPr lang="en-US" dirty="0" smtClean="0"/>
              <a:t>work may be challenging</a:t>
            </a:r>
          </a:p>
        </p:txBody>
      </p:sp>
    </p:spTree>
    <p:extLst>
      <p:ext uri="{BB962C8B-B14F-4D97-AF65-F5344CB8AC3E}">
        <p14:creationId xmlns:p14="http://schemas.microsoft.com/office/powerpoint/2010/main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0-1 semester</a:t>
            </a:r>
          </a:p>
          <a:p>
            <a:endParaRPr lang="en-US" dirty="0"/>
          </a:p>
          <a:p>
            <a:r>
              <a:rPr lang="en-US" dirty="0" smtClean="0"/>
              <a:t>I’ll survey you and gauge speed accordingly</a:t>
            </a:r>
          </a:p>
          <a:p>
            <a:pPr lvl="1"/>
            <a:r>
              <a:rPr lang="en-US" dirty="0" smtClean="0"/>
              <a:t>6-8 hours per week, consistently</a:t>
            </a:r>
          </a:p>
          <a:p>
            <a:pPr lvl="1"/>
            <a:endParaRPr lang="en-US" dirty="0"/>
          </a:p>
          <a:p>
            <a:r>
              <a:rPr lang="en-US" dirty="0" smtClean="0"/>
              <a:t>Challenge by choice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37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Diverse preferences</a:t>
            </a:r>
          </a:p>
          <a:p>
            <a:pPr lvl="1"/>
            <a:r>
              <a:rPr lang="en-US" dirty="0" smtClean="0"/>
              <a:t>1/3 interested in doing only group work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18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articles Ira sent out</a:t>
            </a:r>
          </a:p>
          <a:p>
            <a:endParaRPr lang="en-US" dirty="0" smtClean="0"/>
          </a:p>
          <a:p>
            <a:r>
              <a:rPr lang="en-US" dirty="0" smtClean="0"/>
              <a:t>Pair up, discuss, share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vs.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 and programming look similar, but aren’t the same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7755</TotalTime>
  <Words>818</Words>
  <Application>Microsoft Office PowerPoint</Application>
  <PresentationFormat>On-screen Show (4:3)</PresentationFormat>
  <Paragraphs>203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Corbel</vt:lpstr>
      <vt:lpstr>Verdana</vt:lpstr>
      <vt:lpstr>Wingdings</vt:lpstr>
      <vt:lpstr>Wingdings 2</vt:lpstr>
      <vt:lpstr>Wingdings 3</vt:lpstr>
      <vt:lpstr>Module</vt:lpstr>
      <vt:lpstr>Women in Game Programming</vt:lpstr>
      <vt:lpstr>Overview</vt:lpstr>
      <vt:lpstr>Learn a Name</vt:lpstr>
      <vt:lpstr>Enrollment Survey: Hopes</vt:lpstr>
      <vt:lpstr>Enrollment Survey: Worries</vt:lpstr>
      <vt:lpstr>Experience</vt:lpstr>
      <vt:lpstr>Group Work</vt:lpstr>
      <vt:lpstr>Meta-Discussion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Math vs. Programming</vt:lpstr>
      <vt:lpstr>Programming</vt:lpstr>
      <vt:lpstr>Variables</vt:lpstr>
      <vt:lpstr>Growth Mindset Reminder</vt:lpstr>
      <vt:lpstr>Project 0</vt:lpstr>
      <vt:lpstr>Project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80</cp:revision>
  <dcterms:created xsi:type="dcterms:W3CDTF">2013-08-30T15:25:05Z</dcterms:created>
  <dcterms:modified xsi:type="dcterms:W3CDTF">2019-09-09T07:08:25Z</dcterms:modified>
</cp:coreProperties>
</file>